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16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04/05/2017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11" Type="http://schemas.microsoft.com/office/2007/relationships/hdphoto" Target="../media/hdphoto6.wdp"/><Relationship Id="rId5" Type="http://schemas.microsoft.com/office/2007/relationships/hdphoto" Target="../media/hdphoto4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5.wdp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Processador: Intel Core M</a:t>
            </a:r>
          </a:p>
          <a:p>
            <a:r>
              <a:rPr lang="pt-BR" dirty="0"/>
              <a:t>RAM: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SD: </a:t>
            </a:r>
            <a:r>
              <a:rPr lang="pt-BR" dirty="0" err="1"/>
              <a:t>SanDisk</a:t>
            </a:r>
            <a:endParaRPr lang="pt-BR" dirty="0"/>
          </a:p>
          <a:p>
            <a:r>
              <a:rPr lang="pt-BR" dirty="0"/>
              <a:t>Telas: Ultra HD 3D </a:t>
            </a:r>
            <a:r>
              <a:rPr lang="pt-BR" dirty="0" err="1"/>
              <a:t>Multi-Touch</a:t>
            </a:r>
            <a:r>
              <a:rPr lang="pt-BR" dirty="0"/>
              <a:t> AMOLED</a:t>
            </a:r>
          </a:p>
          <a:p>
            <a:r>
              <a:rPr lang="pt-BR" dirty="0"/>
              <a:t>Som: </a:t>
            </a:r>
            <a:r>
              <a:rPr lang="pt-BR" dirty="0" err="1"/>
              <a:t>Satte</a:t>
            </a:r>
            <a:endParaRPr lang="pt-BR" dirty="0"/>
          </a:p>
          <a:p>
            <a:r>
              <a:rPr lang="pt-BR" dirty="0"/>
              <a:t>Placas: Wi-Fi 802.11ac 2nd </a:t>
            </a:r>
            <a:r>
              <a:rPr lang="pt-BR" dirty="0" err="1"/>
              <a:t>gen</a:t>
            </a:r>
            <a:r>
              <a:rPr lang="pt-BR" dirty="0"/>
              <a:t>, Bluetooth, NFC, 4G, Rádio RDS, TV </a:t>
            </a:r>
          </a:p>
          <a:p>
            <a:r>
              <a:rPr lang="pt-BR" dirty="0"/>
              <a:t>Sensores: GPS, Acelerômetro, Giroscópio, Proximidade, Bússola, Barômetro, Luz ambiente</a:t>
            </a:r>
          </a:p>
          <a:p>
            <a:r>
              <a:rPr lang="pt-BR" dirty="0"/>
              <a:t>Entradas: HDMI/USB/Microfone/Fones</a:t>
            </a:r>
          </a:p>
          <a:p>
            <a:r>
              <a:rPr lang="pt-BR" dirty="0"/>
              <a:t>Bateria: </a:t>
            </a:r>
          </a:p>
          <a:p>
            <a:r>
              <a:rPr lang="pt-BR" dirty="0"/>
              <a:t>Camera: </a:t>
            </a:r>
            <a:r>
              <a:rPr lang="pt-BR" dirty="0" err="1"/>
              <a:t>Full</a:t>
            </a:r>
            <a:r>
              <a:rPr lang="pt-BR" dirty="0"/>
              <a:t> HD</a:t>
            </a:r>
          </a:p>
          <a:p>
            <a:r>
              <a:rPr lang="pt-BR" dirty="0"/>
              <a:t>Tecnologia </a:t>
            </a:r>
            <a:r>
              <a:rPr lang="pt-BR" dirty="0" err="1"/>
              <a:t>WiGif</a:t>
            </a:r>
            <a:r>
              <a:rPr lang="pt-BR" dirty="0"/>
              <a:t> da Intel</a:t>
            </a:r>
          </a:p>
          <a:p>
            <a:r>
              <a:rPr lang="pt-BR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/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/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1" y="98540"/>
            <a:ext cx="248016" cy="24548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/>
          <p:cNvSpPr/>
          <p:nvPr/>
        </p:nvSpPr>
        <p:spPr>
          <a:xfrm>
            <a:off x="3247229" y="1937303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+</a:t>
            </a:r>
          </a:p>
        </p:txBody>
      </p:sp>
      <p:sp>
        <p:nvSpPr>
          <p:cNvPr id="53" name="Retângulo 1024"/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/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7239894" y="2372573"/>
            <a:ext cx="124102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/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/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/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/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Retângulo 63"/>
          <p:cNvSpPr/>
          <p:nvPr/>
        </p:nvSpPr>
        <p:spPr>
          <a:xfrm rot="5400000">
            <a:off x="10508380" y="563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L1</a:t>
            </a: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6" name="Retângulo 65"/>
          <p:cNvSpPr/>
          <p:nvPr/>
        </p:nvSpPr>
        <p:spPr>
          <a:xfrm rot="5400000">
            <a:off x="10511193" y="20882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L2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/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4"/>
          <a:srcRect l="10631" t="15693" r="9170" b="38777"/>
          <a:stretch/>
        </p:blipFill>
        <p:spPr>
          <a:xfrm>
            <a:off x="1169599" y="101148"/>
            <a:ext cx="959968" cy="1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/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/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/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pic>
        <p:nvPicPr>
          <p:cNvPr id="70" name="Imagem 6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105" y="1857968"/>
            <a:ext cx="1238250" cy="295275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4192" y="1857968"/>
            <a:ext cx="1238250" cy="295275"/>
          </a:xfrm>
          <a:prstGeom prst="rect">
            <a:avLst/>
          </a:prstGeom>
        </p:spPr>
      </p:pic>
      <p:sp>
        <p:nvSpPr>
          <p:cNvPr id="7" name="Retângulo: Cantos Arredondados 6"/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1435305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/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sp>
        <p:nvSpPr>
          <p:cNvPr id="73" name="Elipse 72"/>
          <p:cNvSpPr/>
          <p:nvPr/>
        </p:nvSpPr>
        <p:spPr>
          <a:xfrm rot="16200000">
            <a:off x="21778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Elipse 73"/>
          <p:cNvSpPr/>
          <p:nvPr/>
        </p:nvSpPr>
        <p:spPr>
          <a:xfrm rot="16200000">
            <a:off x="5717396" y="46671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7" name="Agrupar 26"/>
          <p:cNvGrpSpPr/>
          <p:nvPr/>
        </p:nvGrpSpPr>
        <p:grpSpPr>
          <a:xfrm>
            <a:off x="380313" y="1048383"/>
            <a:ext cx="1387058" cy="1467238"/>
            <a:chOff x="380313" y="1048383"/>
            <a:chExt cx="1387058" cy="1467238"/>
          </a:xfrm>
        </p:grpSpPr>
        <p:sp>
          <p:nvSpPr>
            <p:cNvPr id="75" name="Elipse 74"/>
            <p:cNvSpPr/>
            <p:nvPr/>
          </p:nvSpPr>
          <p:spPr>
            <a:xfrm rot="16200000">
              <a:off x="399371" y="1068544"/>
              <a:ext cx="1368000" cy="136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C0C0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69452" y="1409001"/>
              <a:ext cx="576238" cy="352800"/>
            </a:xfrm>
            <a:prstGeom prst="rect">
              <a:avLst/>
            </a:prstGeom>
          </p:spPr>
        </p:pic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795252" y="1209731"/>
              <a:ext cx="576238" cy="352800"/>
            </a:xfrm>
            <a:prstGeom prst="rect">
              <a:avLst/>
            </a:prstGeom>
          </p:spPr>
        </p:pic>
        <p:pic>
          <p:nvPicPr>
            <p:cNvPr id="77" name="Imagem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35284" y="1294440"/>
              <a:ext cx="576238" cy="352800"/>
            </a:xfrm>
            <a:prstGeom prst="rect">
              <a:avLst/>
            </a:prstGeom>
          </p:spPr>
        </p:pic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87065" y="1631056"/>
              <a:ext cx="576238" cy="35280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659743" y="1611619"/>
              <a:ext cx="576238" cy="352800"/>
            </a:xfrm>
            <a:prstGeom prst="rect">
              <a:avLst/>
            </a:prstGeom>
          </p:spPr>
        </p:pic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989397" y="1694505"/>
              <a:ext cx="576238" cy="352800"/>
            </a:xfrm>
            <a:prstGeom prst="rect">
              <a:avLst/>
            </a:prstGeom>
          </p:spPr>
        </p:pic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890931" y="1923162"/>
              <a:ext cx="576238" cy="352800"/>
            </a:xfrm>
            <a:prstGeom prst="rect">
              <a:avLst/>
            </a:prstGeom>
          </p:spPr>
        </p:pic>
        <p:pic>
          <p:nvPicPr>
            <p:cNvPr id="82" name="Imagem 8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566970" y="1833636"/>
              <a:ext cx="576238" cy="352800"/>
            </a:xfrm>
            <a:prstGeom prst="rect">
              <a:avLst/>
            </a:prstGeom>
          </p:spPr>
        </p:pic>
        <p:pic>
          <p:nvPicPr>
            <p:cNvPr id="83" name="Imagem 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80986" y="1499001"/>
              <a:ext cx="576238" cy="352800"/>
            </a:xfrm>
            <a:prstGeom prst="rect">
              <a:avLst/>
            </a:prstGeom>
          </p:spPr>
        </p:pic>
        <p:pic>
          <p:nvPicPr>
            <p:cNvPr id="85" name="Imagem 8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405901" y="1566508"/>
              <a:ext cx="576238" cy="352800"/>
            </a:xfrm>
            <a:prstGeom prst="rect">
              <a:avLst/>
            </a:prstGeom>
          </p:spPr>
        </p:pic>
        <p:pic>
          <p:nvPicPr>
            <p:cNvPr id="86" name="Imagem 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44438" y="1690862"/>
              <a:ext cx="576238" cy="352800"/>
            </a:xfrm>
            <a:prstGeom prst="rect">
              <a:avLst/>
            </a:prstGeom>
          </p:spPr>
        </p:pic>
        <p:pic>
          <p:nvPicPr>
            <p:cNvPr id="87" name="Imagem 8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99339" y="1745387"/>
              <a:ext cx="576238" cy="352800"/>
            </a:xfrm>
            <a:prstGeom prst="rect">
              <a:avLst/>
            </a:prstGeom>
          </p:spPr>
        </p:pic>
        <p:pic>
          <p:nvPicPr>
            <p:cNvPr id="88" name="Imagem 8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608473">
              <a:off x="1018746" y="2006867"/>
              <a:ext cx="576238" cy="352800"/>
            </a:xfrm>
            <a:prstGeom prst="rect">
              <a:avLst/>
            </a:prstGeom>
          </p:spPr>
        </p:pic>
        <p:pic>
          <p:nvPicPr>
            <p:cNvPr id="89" name="Imagem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314028">
              <a:off x="1271638" y="1496646"/>
              <a:ext cx="576238" cy="352800"/>
            </a:xfrm>
            <a:prstGeom prst="rect">
              <a:avLst/>
            </a:prstGeom>
          </p:spPr>
        </p:pic>
        <p:pic>
          <p:nvPicPr>
            <p:cNvPr id="90" name="Imagem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00937" y="1333858"/>
              <a:ext cx="576238" cy="352800"/>
            </a:xfrm>
            <a:prstGeom prst="rect">
              <a:avLst/>
            </a:prstGeom>
          </p:spPr>
        </p:pic>
        <p:pic>
          <p:nvPicPr>
            <p:cNvPr id="91" name="Imagem 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569933">
              <a:off x="999855" y="1160102"/>
              <a:ext cx="576238" cy="352800"/>
            </a:xfrm>
            <a:prstGeom prst="rect">
              <a:avLst/>
            </a:prstGeom>
          </p:spPr>
        </p:pic>
        <p:pic>
          <p:nvPicPr>
            <p:cNvPr id="92" name="Imagem 9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36640">
              <a:off x="652445" y="1134624"/>
              <a:ext cx="576238" cy="352800"/>
            </a:xfrm>
            <a:prstGeom prst="rect">
              <a:avLst/>
            </a:prstGeom>
          </p:spPr>
        </p:pic>
        <p:pic>
          <p:nvPicPr>
            <p:cNvPr id="93" name="Imagem 9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635172">
              <a:off x="380313" y="1346213"/>
              <a:ext cx="576238" cy="352800"/>
            </a:xfrm>
            <a:prstGeom prst="rect">
              <a:avLst/>
            </a:prstGeom>
          </p:spPr>
        </p:pic>
        <p:pic>
          <p:nvPicPr>
            <p:cNvPr id="94" name="Imagem 9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710677">
              <a:off x="360263" y="1758377"/>
              <a:ext cx="576238" cy="352800"/>
            </a:xfrm>
            <a:prstGeom prst="rect">
              <a:avLst/>
            </a:prstGeom>
          </p:spPr>
        </p:pic>
        <p:pic>
          <p:nvPicPr>
            <p:cNvPr id="95" name="Imagem 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904820">
              <a:off x="528616" y="1957754"/>
              <a:ext cx="576238" cy="352800"/>
            </a:xfrm>
            <a:prstGeom prst="rect">
              <a:avLst/>
            </a:prstGeom>
          </p:spPr>
        </p:pic>
        <p:pic>
          <p:nvPicPr>
            <p:cNvPr id="96" name="Imagem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3860455">
              <a:off x="753787" y="2051102"/>
              <a:ext cx="576238" cy="352800"/>
            </a:xfrm>
            <a:prstGeom prst="rect">
              <a:avLst/>
            </a:prstGeom>
          </p:spPr>
        </p:pic>
      </p:grpSp>
      <p:grpSp>
        <p:nvGrpSpPr>
          <p:cNvPr id="97" name="Agrupar 96"/>
          <p:cNvGrpSpPr/>
          <p:nvPr/>
        </p:nvGrpSpPr>
        <p:grpSpPr>
          <a:xfrm>
            <a:off x="4368857" y="1068543"/>
            <a:ext cx="1387058" cy="1467238"/>
            <a:chOff x="380313" y="1048383"/>
            <a:chExt cx="1387058" cy="1467238"/>
          </a:xfrm>
        </p:grpSpPr>
        <p:sp>
          <p:nvSpPr>
            <p:cNvPr id="98" name="Elipse 97"/>
            <p:cNvSpPr/>
            <p:nvPr/>
          </p:nvSpPr>
          <p:spPr>
            <a:xfrm rot="16200000">
              <a:off x="399371" y="1068544"/>
              <a:ext cx="1368000" cy="136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C0C0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99" name="Imagem 9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69452" y="1409001"/>
              <a:ext cx="576238" cy="352800"/>
            </a:xfrm>
            <a:prstGeom prst="rect">
              <a:avLst/>
            </a:prstGeom>
          </p:spPr>
        </p:pic>
        <p:pic>
          <p:nvPicPr>
            <p:cNvPr id="100" name="Imagem 9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795252" y="1209731"/>
              <a:ext cx="576238" cy="352800"/>
            </a:xfrm>
            <a:prstGeom prst="rect">
              <a:avLst/>
            </a:prstGeom>
          </p:spPr>
        </p:pic>
        <p:pic>
          <p:nvPicPr>
            <p:cNvPr id="101" name="Imagem 1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35284" y="1294440"/>
              <a:ext cx="576238" cy="352800"/>
            </a:xfrm>
            <a:prstGeom prst="rect">
              <a:avLst/>
            </a:prstGeom>
          </p:spPr>
        </p:pic>
        <p:pic>
          <p:nvPicPr>
            <p:cNvPr id="102" name="Imagem 10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87065" y="1631056"/>
              <a:ext cx="576238" cy="352800"/>
            </a:xfrm>
            <a:prstGeom prst="rect">
              <a:avLst/>
            </a:prstGeom>
          </p:spPr>
        </p:pic>
        <p:pic>
          <p:nvPicPr>
            <p:cNvPr id="103" name="Imagem 1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659743" y="1611619"/>
              <a:ext cx="576238" cy="352800"/>
            </a:xfrm>
            <a:prstGeom prst="rect">
              <a:avLst/>
            </a:prstGeom>
          </p:spPr>
        </p:pic>
        <p:pic>
          <p:nvPicPr>
            <p:cNvPr id="104" name="Imagem 1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989397" y="1694505"/>
              <a:ext cx="576238" cy="352800"/>
            </a:xfrm>
            <a:prstGeom prst="rect">
              <a:avLst/>
            </a:prstGeom>
          </p:spPr>
        </p:pic>
        <p:pic>
          <p:nvPicPr>
            <p:cNvPr id="105" name="Imagem 1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890931" y="1923162"/>
              <a:ext cx="576238" cy="352800"/>
            </a:xfrm>
            <a:prstGeom prst="rect">
              <a:avLst/>
            </a:prstGeom>
          </p:spPr>
        </p:pic>
        <p:pic>
          <p:nvPicPr>
            <p:cNvPr id="106" name="Imagem 1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566970" y="1833636"/>
              <a:ext cx="576238" cy="352800"/>
            </a:xfrm>
            <a:prstGeom prst="rect">
              <a:avLst/>
            </a:prstGeom>
          </p:spPr>
        </p:pic>
        <p:pic>
          <p:nvPicPr>
            <p:cNvPr id="107" name="Imagem 10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380986" y="1499001"/>
              <a:ext cx="576238" cy="352800"/>
            </a:xfrm>
            <a:prstGeom prst="rect">
              <a:avLst/>
            </a:prstGeom>
          </p:spPr>
        </p:pic>
        <p:pic>
          <p:nvPicPr>
            <p:cNvPr id="108" name="Imagem 1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405901" y="1566508"/>
              <a:ext cx="576238" cy="352800"/>
            </a:xfrm>
            <a:prstGeom prst="rect">
              <a:avLst/>
            </a:prstGeom>
          </p:spPr>
        </p:pic>
        <p:pic>
          <p:nvPicPr>
            <p:cNvPr id="109" name="Imagem 1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44438" y="1690862"/>
              <a:ext cx="576238" cy="352800"/>
            </a:xfrm>
            <a:prstGeom prst="rect">
              <a:avLst/>
            </a:prstGeom>
          </p:spPr>
        </p:pic>
        <p:pic>
          <p:nvPicPr>
            <p:cNvPr id="110" name="Imagem 10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199339" y="1745387"/>
              <a:ext cx="576238" cy="352800"/>
            </a:xfrm>
            <a:prstGeom prst="rect">
              <a:avLst/>
            </a:prstGeom>
          </p:spPr>
        </p:pic>
        <p:pic>
          <p:nvPicPr>
            <p:cNvPr id="111" name="Imagem 1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608473">
              <a:off x="1018746" y="2006867"/>
              <a:ext cx="576238" cy="352800"/>
            </a:xfrm>
            <a:prstGeom prst="rect">
              <a:avLst/>
            </a:prstGeom>
          </p:spPr>
        </p:pic>
        <p:pic>
          <p:nvPicPr>
            <p:cNvPr id="112" name="Imagem 1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314028">
              <a:off x="1271638" y="1496646"/>
              <a:ext cx="576238" cy="352800"/>
            </a:xfrm>
            <a:prstGeom prst="rect">
              <a:avLst/>
            </a:prstGeom>
          </p:spPr>
        </p:pic>
        <p:pic>
          <p:nvPicPr>
            <p:cNvPr id="113" name="Imagem 1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01993">
              <a:off x="1200937" y="1333858"/>
              <a:ext cx="576238" cy="352800"/>
            </a:xfrm>
            <a:prstGeom prst="rect">
              <a:avLst/>
            </a:prstGeom>
          </p:spPr>
        </p:pic>
        <p:pic>
          <p:nvPicPr>
            <p:cNvPr id="114" name="Imagem 1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569933">
              <a:off x="999855" y="1160102"/>
              <a:ext cx="576238" cy="352800"/>
            </a:xfrm>
            <a:prstGeom prst="rect">
              <a:avLst/>
            </a:prstGeom>
          </p:spPr>
        </p:pic>
        <p:pic>
          <p:nvPicPr>
            <p:cNvPr id="115" name="Imagem 1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36640">
              <a:off x="652445" y="1134624"/>
              <a:ext cx="576238" cy="352800"/>
            </a:xfrm>
            <a:prstGeom prst="rect">
              <a:avLst/>
            </a:prstGeom>
          </p:spPr>
        </p:pic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635172">
              <a:off x="380313" y="1346213"/>
              <a:ext cx="576238" cy="352800"/>
            </a:xfrm>
            <a:prstGeom prst="rect">
              <a:avLst/>
            </a:prstGeom>
          </p:spPr>
        </p:pic>
        <p:pic>
          <p:nvPicPr>
            <p:cNvPr id="117" name="Imagem 1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710677">
              <a:off x="360263" y="1758377"/>
              <a:ext cx="576238" cy="352800"/>
            </a:xfrm>
            <a:prstGeom prst="rect">
              <a:avLst/>
            </a:prstGeom>
          </p:spPr>
        </p:pic>
        <p:pic>
          <p:nvPicPr>
            <p:cNvPr id="118" name="Imagem 1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904820">
              <a:off x="528616" y="1957754"/>
              <a:ext cx="576238" cy="352800"/>
            </a:xfrm>
            <a:prstGeom prst="rect">
              <a:avLst/>
            </a:prstGeom>
          </p:spPr>
        </p:pic>
        <p:pic>
          <p:nvPicPr>
            <p:cNvPr id="119" name="Imagem 1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3860455">
              <a:off x="753787" y="2051102"/>
              <a:ext cx="576238" cy="352800"/>
            </a:xfrm>
            <a:prstGeom prst="rect">
              <a:avLst/>
            </a:prstGeom>
          </p:spPr>
        </p:pic>
      </p:grpSp>
      <p:pic>
        <p:nvPicPr>
          <p:cNvPr id="28" name="Imagem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4184225"/>
            <a:ext cx="682084" cy="329674"/>
          </a:xfrm>
          <a:prstGeom prst="rect">
            <a:avLst/>
          </a:prstGeom>
        </p:spPr>
      </p:pic>
      <p:pic>
        <p:nvPicPr>
          <p:cNvPr id="121" name="Imagem 12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667" y1="18966" x2="32500" y2="32759"/>
                        <a14:foregroundMark x1="8333" y1="8621" x2="79167" y2="12069"/>
                        <a14:backgroundMark x1="96667" y1="10345" x2="96667" y2="10345"/>
                        <a14:backgroundMark x1="7500" y1="3448" x2="5000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244622" y="5227341"/>
            <a:ext cx="682084" cy="329674"/>
          </a:xfrm>
          <a:prstGeom prst="rect">
            <a:avLst/>
          </a:prstGeom>
        </p:spPr>
      </p:pic>
      <p:sp>
        <p:nvSpPr>
          <p:cNvPr id="122" name="Elipse 121"/>
          <p:cNvSpPr/>
          <p:nvPr/>
        </p:nvSpPr>
        <p:spPr>
          <a:xfrm>
            <a:off x="7493227" y="601997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Retângulo 122"/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pic>
        <p:nvPicPr>
          <p:cNvPr id="125" name="Imagem 124"/>
          <p:cNvPicPr>
            <a:picLocks noChangeAspect="1"/>
          </p:cNvPicPr>
          <p:nvPr/>
        </p:nvPicPr>
        <p:blipFill rotWithShape="1">
          <a:blip r:embed="rId12"/>
          <a:srcRect t="10222"/>
          <a:stretch/>
        </p:blipFill>
        <p:spPr>
          <a:xfrm rot="16200000">
            <a:off x="6712966" y="4622863"/>
            <a:ext cx="646083" cy="453824"/>
          </a:xfrm>
          <a:prstGeom prst="rect">
            <a:avLst/>
          </a:prstGeom>
        </p:spPr>
      </p:pic>
      <p:pic>
        <p:nvPicPr>
          <p:cNvPr id="126" name="Imagem 1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711923" y="5732045"/>
            <a:ext cx="656720" cy="335062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191</Words>
  <Application>Microsoft Office PowerPoint</Application>
  <PresentationFormat>Widescreen</PresentationFormat>
  <Paragraphs>50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Components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Universe.uv</cp:lastModifiedBy>
  <cp:revision>18</cp:revision>
  <dcterms:created xsi:type="dcterms:W3CDTF">2015-09-07T18:24:29Z</dcterms:created>
  <dcterms:modified xsi:type="dcterms:W3CDTF">2017-05-05T01:01:36Z</dcterms:modified>
</cp:coreProperties>
</file>